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  <p:sldId id="268" r:id="rId14"/>
    <p:sldId id="266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90" d="100"/>
          <a:sy n="90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4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4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12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60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73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61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5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06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1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97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0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42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8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08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C07588F-E71E-B049-9939-3467C601C039}" type="datetimeFigureOut">
              <a:rPr lang="en-US" smtClean="0"/>
              <a:t>7/21/23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562A017-8288-E246-9D1E-5549C9E93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2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6700" y="-1628776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641466" y="2644170"/>
            <a:ext cx="68953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78821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D3E71-748A-63DC-8F1E-69B000C81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D117C-AEF9-4CC8-CA06-4946F3A6D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84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479E-30EF-BBBA-9FEC-C14AB5E3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C328-EE11-C544-E80B-332CE0E39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6A404-A070-B142-D289-375EF17D3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371E-54E9-8557-FEFE-9C8AD3B01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64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21487-1A81-45AD-05F4-75DAE529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48F6-F8C4-A08D-9E2E-89B156E80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1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B42B-1252-2C30-C183-18FF46F42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7A43A-6473-BD60-06AB-D5D09E8A3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762BE-7EEA-EA04-661D-D6FF66621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B8D42-DB9F-6C19-3556-9F2CF78E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40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337" y="-1743076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955791" y="1228397"/>
            <a:ext cx="68953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Are We Today?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76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337" y="-1800226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955791" y="1228397"/>
            <a:ext cx="68953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Are We Today?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Powerful Urge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989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337" y="-1457325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955791" y="1228397"/>
            <a:ext cx="68953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Are We Today?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Powerful Urge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Fires of Hell</a:t>
            </a:r>
          </a:p>
          <a:p>
            <a:pPr marL="742950" indent="-742950">
              <a:buAutoNum type="arabicPeriod"/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08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5337" y="-1500188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955791" y="1228397"/>
            <a:ext cx="6895314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Where Are We Today?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Powerful Urge</a:t>
            </a:r>
          </a:p>
          <a:p>
            <a:pPr marL="742950" indent="-742950">
              <a:buAutoNum type="arabicPeriod"/>
            </a:pP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Fires of Hell</a:t>
            </a:r>
          </a:p>
          <a:p>
            <a:pPr marL="742950" indent="-742950">
              <a:buAutoNum type="arabicPeriod"/>
            </a:pP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742950" indent="-742950">
              <a:buAutoNum type="arabicPeriod"/>
            </a:pP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Radical Change</a:t>
            </a:r>
          </a:p>
        </p:txBody>
      </p:sp>
    </p:spTree>
    <p:extLst>
      <p:ext uri="{BB962C8B-B14F-4D97-AF65-F5344CB8AC3E}">
        <p14:creationId xmlns:p14="http://schemas.microsoft.com/office/powerpoint/2010/main" val="70860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953" y="-1471613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045953" y="1905506"/>
            <a:ext cx="80863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 algn="ctr">
              <a:buAutoNum type="arabicPeriod"/>
            </a:pP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Where Are We Today?</a:t>
            </a:r>
          </a:p>
        </p:txBody>
      </p:sp>
    </p:spTree>
    <p:extLst>
      <p:ext uri="{BB962C8B-B14F-4D97-AF65-F5344CB8AC3E}">
        <p14:creationId xmlns:p14="http://schemas.microsoft.com/office/powerpoint/2010/main" val="30753078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3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5953" y="-1414463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045953" y="1905506"/>
            <a:ext cx="80863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2. 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Powerful Urge</a:t>
            </a:r>
          </a:p>
        </p:txBody>
      </p:sp>
    </p:spTree>
    <p:extLst>
      <p:ext uri="{BB962C8B-B14F-4D97-AF65-F5344CB8AC3E}">
        <p14:creationId xmlns:p14="http://schemas.microsoft.com/office/powerpoint/2010/main" val="276930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B030-4480-D4DC-2D43-A4702BE0C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1062" y="-1585913"/>
            <a:ext cx="8676222" cy="1123951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64E9C0-DA4B-ADE1-918B-4D9721407A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82E723-9B63-771A-162E-78067343A12F}"/>
              </a:ext>
            </a:extLst>
          </p:cNvPr>
          <p:cNvSpPr/>
          <p:nvPr/>
        </p:nvSpPr>
        <p:spPr>
          <a:xfrm>
            <a:off x="2045953" y="1905506"/>
            <a:ext cx="8086339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3. </a:t>
            </a:r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Fires of Hell</a:t>
            </a:r>
          </a:p>
        </p:txBody>
      </p:sp>
    </p:spTree>
    <p:extLst>
      <p:ext uri="{BB962C8B-B14F-4D97-AF65-F5344CB8AC3E}">
        <p14:creationId xmlns:p14="http://schemas.microsoft.com/office/powerpoint/2010/main" val="2156444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4918-2B53-5242-D924-627344D7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990A9-5C1F-3605-036E-8454A8DC9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42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:fade/>
      </p:transition>
    </mc:Choice>
    <mc:Fallback>
      <p:transition spd="slow" advClick="0" advTm="7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{65459D02-AFB9-974E-B605-73ED240EC474}tf10001063</Template>
  <TotalTime>50</TotalTime>
  <Words>58</Words>
  <Application>Microsoft Macintosh PowerPoint</Application>
  <PresentationFormat>Widescreen</PresentationFormat>
  <Paragraphs>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Kenney</dc:creator>
  <cp:lastModifiedBy>Derek Kenney</cp:lastModifiedBy>
  <cp:revision>1</cp:revision>
  <dcterms:created xsi:type="dcterms:W3CDTF">2023-07-21T16:03:46Z</dcterms:created>
  <dcterms:modified xsi:type="dcterms:W3CDTF">2023-07-21T16:54:37Z</dcterms:modified>
</cp:coreProperties>
</file>