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sldIdLst>
    <p:sldId id="256" r:id="rId2"/>
    <p:sldId id="260" r:id="rId3"/>
    <p:sldId id="258" r:id="rId4"/>
    <p:sldId id="257" r:id="rId5"/>
    <p:sldId id="259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8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D5F6-C1BE-DD45-9AAC-CA5DC8C04C83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D5F6-C1BE-DD45-9AAC-CA5DC8C04C83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4552-FB58-4543-9EC8-94020298C7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D5F6-C1BE-DD45-9AAC-CA5DC8C04C83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4552-FB58-4543-9EC8-94020298C7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D5F6-C1BE-DD45-9AAC-CA5DC8C04C83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BD4552-FB58-4543-9EC8-94020298C7C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D5F6-C1BE-DD45-9AAC-CA5DC8C04C83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BD4552-FB58-4543-9EC8-94020298C7C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D5F6-C1BE-DD45-9AAC-CA5DC8C04C83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BD4552-FB58-4543-9EC8-94020298C7C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D5F6-C1BE-DD45-9AAC-CA5DC8C04C83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BD4552-FB58-4543-9EC8-94020298C7C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D5F6-C1BE-DD45-9AAC-CA5DC8C04C83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BD4552-FB58-4543-9EC8-94020298C7C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D5F6-C1BE-DD45-9AAC-CA5DC8C04C83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BD4552-FB58-4543-9EC8-94020298C7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D5F6-C1BE-DD45-9AAC-CA5DC8C04C83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BD4552-FB58-4543-9EC8-94020298C7C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D5F6-C1BE-DD45-9AAC-CA5DC8C04C83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BD4552-FB58-4543-9EC8-94020298C7C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AC1D5F6-C1BE-DD45-9AAC-CA5DC8C04C83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9BD4552-FB58-4543-9EC8-94020298C7C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Duo Interpretation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Derek Kenney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6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91064" y="611517"/>
            <a:ext cx="7152935" cy="5895646"/>
          </a:xfrm>
        </p:spPr>
        <p:txBody>
          <a:bodyPr>
            <a:normAutofit fontScale="92500" lnSpcReduction="20000"/>
          </a:bodyPr>
          <a:lstStyle/>
          <a:p>
            <a:pPr marL="18288" lvl="0" indent="0" algn="ctr">
              <a:buNone/>
            </a:pPr>
            <a:r>
              <a:rPr lang="en-US" sz="2000" b="1" cap="all" dirty="0" smtClean="0">
                <a:effectLst/>
              </a:rPr>
              <a:t>TEASER </a:t>
            </a:r>
            <a:r>
              <a:rPr lang="en-US" sz="2000" b="1" cap="all" dirty="0">
                <a:effectLst/>
              </a:rPr>
              <a:t>•</a:t>
            </a:r>
            <a:r>
              <a:rPr lang="en-US" sz="2000" cap="all" dirty="0">
                <a:effectLst/>
              </a:rPr>
              <a:t> 0:00 – 1:</a:t>
            </a:r>
            <a:r>
              <a:rPr lang="en-US" sz="2000" cap="all" dirty="0" smtClean="0">
                <a:effectLst/>
              </a:rPr>
              <a:t>30</a:t>
            </a:r>
            <a:endParaRPr lang="en-US" sz="2000" dirty="0">
              <a:effectLst/>
            </a:endParaRPr>
          </a:p>
          <a:p>
            <a:pPr marL="18288" lvl="0" indent="0" algn="ctr">
              <a:buNone/>
            </a:pPr>
            <a:r>
              <a:rPr lang="en-US" sz="2000" i="1" dirty="0" smtClean="0">
                <a:effectLst/>
              </a:rPr>
              <a:t>Previews </a:t>
            </a:r>
            <a:r>
              <a:rPr lang="en-US" sz="2000" i="1" dirty="0">
                <a:effectLst/>
              </a:rPr>
              <a:t>the topic and mood of the </a:t>
            </a:r>
            <a:r>
              <a:rPr lang="en-US" sz="2000" i="1" dirty="0" smtClean="0">
                <a:effectLst/>
              </a:rPr>
              <a:t>selection</a:t>
            </a:r>
          </a:p>
          <a:p>
            <a:pPr marL="18288" lvl="0" indent="0" algn="ctr">
              <a:buNone/>
            </a:pPr>
            <a:endParaRPr lang="en-US" sz="2000" dirty="0">
              <a:effectLst/>
            </a:endParaRPr>
          </a:p>
          <a:p>
            <a:pPr marL="18288" lvl="0" indent="0" algn="ctr">
              <a:buNone/>
            </a:pPr>
            <a:r>
              <a:rPr lang="en-US" sz="2000" b="1" cap="all" dirty="0">
                <a:effectLst/>
              </a:rPr>
              <a:t>INTRO •</a:t>
            </a:r>
            <a:r>
              <a:rPr lang="en-US" sz="2000" cap="all" dirty="0">
                <a:effectLst/>
              </a:rPr>
              <a:t> 1:30 – 3</a:t>
            </a:r>
            <a:r>
              <a:rPr lang="en-US" sz="2000" cap="all" dirty="0" smtClean="0">
                <a:effectLst/>
              </a:rPr>
              <a:t>:00</a:t>
            </a:r>
            <a:endParaRPr lang="en-US" sz="2000" dirty="0">
              <a:effectLst/>
            </a:endParaRPr>
          </a:p>
          <a:p>
            <a:pPr marL="18288" lvl="0" indent="0" algn="ctr">
              <a:buNone/>
            </a:pPr>
            <a:r>
              <a:rPr lang="en-US" sz="2000" i="1" dirty="0" smtClean="0">
                <a:effectLst/>
              </a:rPr>
              <a:t>Explains </a:t>
            </a:r>
            <a:r>
              <a:rPr lang="en-US" sz="2000" i="1" dirty="0">
                <a:effectLst/>
              </a:rPr>
              <a:t>the purpose of the </a:t>
            </a:r>
            <a:r>
              <a:rPr lang="en-US" sz="2000" i="1" dirty="0" smtClean="0">
                <a:effectLst/>
              </a:rPr>
              <a:t>performance</a:t>
            </a:r>
          </a:p>
          <a:p>
            <a:pPr marL="18288" lvl="0" indent="0" algn="ctr">
              <a:buNone/>
            </a:pPr>
            <a:endParaRPr lang="en-US" sz="2000" dirty="0">
              <a:effectLst/>
            </a:endParaRPr>
          </a:p>
          <a:p>
            <a:pPr marL="18288" lvl="0" indent="0" algn="ctr">
              <a:buNone/>
            </a:pPr>
            <a:r>
              <a:rPr lang="en-US" sz="2000" b="1" cap="all" dirty="0">
                <a:effectLst/>
              </a:rPr>
              <a:t>EXPOSITION •</a:t>
            </a:r>
            <a:r>
              <a:rPr lang="en-US" sz="2000" cap="all" dirty="0">
                <a:effectLst/>
              </a:rPr>
              <a:t> 3:00 – 3:</a:t>
            </a:r>
            <a:r>
              <a:rPr lang="en-US" sz="2000" cap="all" dirty="0" smtClean="0">
                <a:effectLst/>
              </a:rPr>
              <a:t>30</a:t>
            </a:r>
            <a:endParaRPr lang="en-US" sz="2000" dirty="0">
              <a:effectLst/>
            </a:endParaRPr>
          </a:p>
          <a:p>
            <a:pPr marL="18288" lvl="0" indent="0" algn="ctr">
              <a:buNone/>
            </a:pPr>
            <a:r>
              <a:rPr lang="en-US" sz="2000" i="1" dirty="0" smtClean="0">
                <a:effectLst/>
              </a:rPr>
              <a:t>Introduces </a:t>
            </a:r>
            <a:r>
              <a:rPr lang="en-US" sz="2000" i="1" dirty="0">
                <a:effectLst/>
              </a:rPr>
              <a:t>characters and </a:t>
            </a:r>
            <a:r>
              <a:rPr lang="en-US" sz="2000" i="1" dirty="0" smtClean="0">
                <a:effectLst/>
              </a:rPr>
              <a:t>setting</a:t>
            </a:r>
          </a:p>
          <a:p>
            <a:pPr marL="18288" lvl="0" indent="0" algn="ctr">
              <a:buNone/>
            </a:pPr>
            <a:endParaRPr lang="en-US" sz="2000" dirty="0">
              <a:effectLst/>
            </a:endParaRPr>
          </a:p>
          <a:p>
            <a:pPr marL="18288" lvl="0" indent="0" algn="ctr">
              <a:buNone/>
            </a:pPr>
            <a:r>
              <a:rPr lang="en-US" sz="2000" b="1" cap="all" dirty="0" smtClean="0">
                <a:effectLst/>
              </a:rPr>
              <a:t>INCITING </a:t>
            </a:r>
            <a:r>
              <a:rPr lang="en-US" sz="2000" b="1" cap="all" dirty="0">
                <a:effectLst/>
              </a:rPr>
              <a:t>INCIDENT •</a:t>
            </a:r>
            <a:r>
              <a:rPr lang="en-US" sz="2000" cap="all" dirty="0">
                <a:effectLst/>
              </a:rPr>
              <a:t> 3:30 – 4:</a:t>
            </a:r>
            <a:r>
              <a:rPr lang="en-US" sz="2000" cap="all" dirty="0" smtClean="0">
                <a:effectLst/>
              </a:rPr>
              <a:t>00</a:t>
            </a:r>
            <a:endParaRPr lang="en-US" sz="2000" dirty="0">
              <a:effectLst/>
            </a:endParaRPr>
          </a:p>
          <a:p>
            <a:pPr marL="18288" lvl="0" indent="0" algn="ctr">
              <a:buNone/>
            </a:pPr>
            <a:r>
              <a:rPr lang="en-US" sz="2000" i="1" dirty="0" smtClean="0">
                <a:effectLst/>
              </a:rPr>
              <a:t>Sends </a:t>
            </a:r>
            <a:r>
              <a:rPr lang="en-US" sz="2000" i="1" dirty="0">
                <a:effectLst/>
              </a:rPr>
              <a:t>the conflict into </a:t>
            </a:r>
            <a:r>
              <a:rPr lang="en-US" sz="2000" i="1" dirty="0" smtClean="0">
                <a:effectLst/>
              </a:rPr>
              <a:t>motion</a:t>
            </a:r>
          </a:p>
          <a:p>
            <a:pPr marL="18288" lvl="0" indent="0" algn="ctr">
              <a:buNone/>
            </a:pPr>
            <a:endParaRPr lang="en-US" sz="2000" dirty="0">
              <a:effectLst/>
            </a:endParaRPr>
          </a:p>
          <a:p>
            <a:pPr marL="18288" lvl="0" indent="0" algn="ctr">
              <a:buNone/>
            </a:pPr>
            <a:r>
              <a:rPr lang="en-US" sz="2000" b="1" cap="all" dirty="0" smtClean="0">
                <a:effectLst/>
              </a:rPr>
              <a:t>RISING </a:t>
            </a:r>
            <a:r>
              <a:rPr lang="en-US" sz="2000" b="1" cap="all" dirty="0">
                <a:effectLst/>
              </a:rPr>
              <a:t>ACTION •</a:t>
            </a:r>
            <a:r>
              <a:rPr lang="en-US" sz="2000" cap="all" dirty="0">
                <a:effectLst/>
              </a:rPr>
              <a:t> 4:00 – 7:</a:t>
            </a:r>
            <a:r>
              <a:rPr lang="en-US" sz="2000" cap="all" dirty="0" smtClean="0">
                <a:effectLst/>
              </a:rPr>
              <a:t>30</a:t>
            </a:r>
            <a:endParaRPr lang="en-US" sz="2000" dirty="0">
              <a:effectLst/>
            </a:endParaRPr>
          </a:p>
          <a:p>
            <a:pPr marL="18288" lvl="0" indent="0" algn="ctr">
              <a:buNone/>
            </a:pPr>
            <a:r>
              <a:rPr lang="en-US" sz="2000" i="1" dirty="0" smtClean="0">
                <a:effectLst/>
              </a:rPr>
              <a:t>Complicates </a:t>
            </a:r>
            <a:r>
              <a:rPr lang="en-US" sz="2000" i="1" dirty="0">
                <a:effectLst/>
              </a:rPr>
              <a:t>the </a:t>
            </a:r>
            <a:r>
              <a:rPr lang="en-US" sz="2000" i="1" dirty="0" smtClean="0">
                <a:effectLst/>
              </a:rPr>
              <a:t>conflict</a:t>
            </a:r>
          </a:p>
          <a:p>
            <a:pPr marL="18288" lvl="0" indent="0" algn="ctr">
              <a:buNone/>
            </a:pPr>
            <a:endParaRPr lang="en-US" sz="2000" dirty="0">
              <a:effectLst/>
            </a:endParaRPr>
          </a:p>
          <a:p>
            <a:pPr marL="18288" lvl="0" indent="0" algn="ctr">
              <a:buNone/>
            </a:pPr>
            <a:r>
              <a:rPr lang="en-US" sz="2000" b="1" cap="all" dirty="0" smtClean="0">
                <a:effectLst/>
              </a:rPr>
              <a:t>CLIMAX </a:t>
            </a:r>
            <a:r>
              <a:rPr lang="en-US" sz="2000" b="1" cap="all" dirty="0">
                <a:effectLst/>
              </a:rPr>
              <a:t>•</a:t>
            </a:r>
            <a:r>
              <a:rPr lang="en-US" sz="2000" cap="all" dirty="0">
                <a:effectLst/>
              </a:rPr>
              <a:t> 7:30 – 8:</a:t>
            </a:r>
            <a:r>
              <a:rPr lang="en-US" sz="2000" cap="all" dirty="0" smtClean="0">
                <a:effectLst/>
              </a:rPr>
              <a:t>30</a:t>
            </a:r>
            <a:endParaRPr lang="en-US" sz="2000" dirty="0">
              <a:effectLst/>
            </a:endParaRPr>
          </a:p>
          <a:p>
            <a:pPr marL="18288" lvl="0" indent="0" algn="ctr">
              <a:buNone/>
            </a:pPr>
            <a:r>
              <a:rPr lang="en-US" sz="2000" i="1" dirty="0" smtClean="0">
                <a:effectLst/>
              </a:rPr>
              <a:t>Emotional </a:t>
            </a:r>
            <a:r>
              <a:rPr lang="en-US" sz="2000" i="1" dirty="0">
                <a:effectLst/>
              </a:rPr>
              <a:t>peak of the </a:t>
            </a:r>
            <a:r>
              <a:rPr lang="en-US" sz="2000" i="1" dirty="0" smtClean="0">
                <a:effectLst/>
              </a:rPr>
              <a:t>performance</a:t>
            </a:r>
          </a:p>
          <a:p>
            <a:pPr marL="18288" lvl="0" indent="0" algn="ctr">
              <a:buNone/>
            </a:pPr>
            <a:endParaRPr lang="en-US" sz="2000" dirty="0">
              <a:effectLst/>
            </a:endParaRPr>
          </a:p>
          <a:p>
            <a:pPr marL="18288" lvl="0" indent="0" algn="ctr">
              <a:buNone/>
            </a:pPr>
            <a:r>
              <a:rPr lang="en-US" sz="2000" b="1" cap="all" dirty="0" smtClean="0">
                <a:effectLst/>
              </a:rPr>
              <a:t>FALLING </a:t>
            </a:r>
            <a:r>
              <a:rPr lang="en-US" sz="2000" b="1" cap="all" dirty="0">
                <a:effectLst/>
              </a:rPr>
              <a:t>ACTION •</a:t>
            </a:r>
            <a:r>
              <a:rPr lang="en-US" sz="2000" cap="all" dirty="0">
                <a:effectLst/>
              </a:rPr>
              <a:t> 8:30 – 9:</a:t>
            </a:r>
            <a:r>
              <a:rPr lang="en-US" sz="2000" cap="all" dirty="0" smtClean="0">
                <a:effectLst/>
              </a:rPr>
              <a:t>30</a:t>
            </a:r>
            <a:endParaRPr lang="en-US" sz="2000" dirty="0">
              <a:effectLst/>
            </a:endParaRPr>
          </a:p>
          <a:p>
            <a:pPr marL="18288" lvl="0" indent="0" algn="ctr">
              <a:buNone/>
            </a:pPr>
            <a:r>
              <a:rPr lang="en-US" sz="2000" i="1" dirty="0" smtClean="0">
                <a:effectLst/>
              </a:rPr>
              <a:t>Resolves </a:t>
            </a:r>
            <a:r>
              <a:rPr lang="en-US" sz="2000" i="1" dirty="0">
                <a:effectLst/>
              </a:rPr>
              <a:t>the conflict</a:t>
            </a:r>
            <a:endParaRPr lang="en-US" sz="2000" dirty="0">
              <a:effectLst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4982" y="376321"/>
            <a:ext cx="607627" cy="6366044"/>
          </a:xfrm>
        </p:spPr>
        <p:txBody>
          <a:bodyPr/>
          <a:lstStyle/>
          <a:p>
            <a:pPr algn="ctr"/>
            <a:r>
              <a:rPr lang="en-US" dirty="0" smtClean="0"/>
              <a:t>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01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9488" y="-125439"/>
            <a:ext cx="5565572" cy="6836440"/>
          </a:xfrm>
        </p:spPr>
        <p:txBody>
          <a:bodyPr>
            <a:normAutofit/>
          </a:bodyPr>
          <a:lstStyle/>
          <a:p>
            <a:r>
              <a:rPr lang="en-US" sz="2000" b="1" i="1" dirty="0"/>
              <a:t>No eye </a:t>
            </a:r>
            <a:r>
              <a:rPr lang="en-US" sz="2000" b="1" i="1" dirty="0" smtClean="0"/>
              <a:t>contact</a:t>
            </a:r>
            <a:endParaRPr lang="en-US" sz="2000" b="1" i="1" dirty="0"/>
          </a:p>
          <a:p>
            <a:r>
              <a:rPr lang="en-US" sz="2000" b="1" i="1" dirty="0"/>
              <a:t>No touching</a:t>
            </a:r>
          </a:p>
          <a:p>
            <a:r>
              <a:rPr lang="en-US" sz="2000" b="1" i="1" dirty="0"/>
              <a:t>No chairs</a:t>
            </a:r>
          </a:p>
          <a:p>
            <a:r>
              <a:rPr lang="en-US" sz="2000" b="1" i="1" dirty="0"/>
              <a:t>Usually no time limit but </a:t>
            </a:r>
            <a:r>
              <a:rPr lang="en-US" sz="2000" b="1" i="1" dirty="0" smtClean="0"/>
              <a:t>try keeping </a:t>
            </a:r>
            <a:r>
              <a:rPr lang="en-US" sz="2000" b="1" i="1" dirty="0"/>
              <a:t>it under 10 </a:t>
            </a:r>
            <a:r>
              <a:rPr lang="en-US" sz="2000" b="1" i="1" dirty="0" smtClean="0"/>
              <a:t>minutes</a:t>
            </a:r>
            <a:endParaRPr lang="en-US" sz="2000" b="1" i="1" dirty="0"/>
          </a:p>
          <a:p>
            <a:r>
              <a:rPr lang="en-US" sz="2000" b="1" i="1" dirty="0"/>
              <a:t>Usually duos have a comedic AND dramatic element</a:t>
            </a:r>
          </a:p>
          <a:p>
            <a:r>
              <a:rPr lang="en-US" sz="2000" b="1" i="1" dirty="0"/>
              <a:t>Duo CAN just be dramatic or comedic</a:t>
            </a:r>
          </a:p>
          <a:p>
            <a:r>
              <a:rPr lang="en-US" sz="2000" b="1" i="1" dirty="0"/>
              <a:t>Judges usually prefer to have a little both comedic and dramatic</a:t>
            </a:r>
          </a:p>
          <a:p>
            <a:r>
              <a:rPr lang="en-US" sz="2000" b="1" i="1" dirty="0"/>
              <a:t>Duos you still give an introduction such </a:t>
            </a:r>
            <a:r>
              <a:rPr lang="en-US" sz="2000" b="1" i="1" dirty="0" smtClean="0"/>
              <a:t>as:</a:t>
            </a:r>
          </a:p>
          <a:p>
            <a:pPr lvl="1"/>
            <a:r>
              <a:rPr lang="en-US" sz="2000" b="1" i="1" dirty="0"/>
              <a:t>W</a:t>
            </a:r>
            <a:r>
              <a:rPr lang="en-US" sz="2000" b="1" i="1" dirty="0" smtClean="0"/>
              <a:t>hat </a:t>
            </a:r>
            <a:r>
              <a:rPr lang="en-US" sz="2000" b="1" i="1" dirty="0"/>
              <a:t>the piece is </a:t>
            </a:r>
            <a:r>
              <a:rPr lang="en-US" sz="2000" b="1" i="1" dirty="0" smtClean="0"/>
              <a:t>about</a:t>
            </a:r>
          </a:p>
          <a:p>
            <a:pPr lvl="1"/>
            <a:r>
              <a:rPr lang="en-US" sz="2000" b="1" i="1" dirty="0"/>
              <a:t>W</a:t>
            </a:r>
            <a:r>
              <a:rPr lang="en-US" sz="2000" b="1" i="1" dirty="0" smtClean="0"/>
              <a:t>ho </a:t>
            </a:r>
            <a:r>
              <a:rPr lang="en-US" sz="2000" b="1" i="1" dirty="0"/>
              <a:t>the author </a:t>
            </a:r>
            <a:r>
              <a:rPr lang="en-US" sz="2000" b="1" i="1" dirty="0" smtClean="0"/>
              <a:t>is</a:t>
            </a:r>
            <a:endParaRPr lang="en-US" sz="2000" b="1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3380" y="4043281"/>
            <a:ext cx="560594" cy="914400"/>
          </a:xfrm>
        </p:spPr>
        <p:txBody>
          <a:bodyPr/>
          <a:lstStyle/>
          <a:p>
            <a:pPr algn="ctr"/>
            <a:r>
              <a:rPr lang="en-US" dirty="0" smtClean="0"/>
              <a:t>Rules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153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uo Interpretation_ NFL '13 National Runner-Up - 'A Step From Heaven'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9542"/>
            <a:ext cx="9144000" cy="51435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5624036"/>
            <a:ext cx="7543800" cy="914400"/>
          </a:xfrm>
        </p:spPr>
        <p:txBody>
          <a:bodyPr/>
          <a:lstStyle/>
          <a:p>
            <a:pPr algn="ctr"/>
            <a:r>
              <a:rPr lang="en-US" i="1" dirty="0" smtClean="0"/>
              <a:t>A Step From Heaven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23183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7240" y="1599351"/>
            <a:ext cx="7543800" cy="4798051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>
                <a:effectLst/>
              </a:rPr>
              <a:t>Only offered through the </a:t>
            </a:r>
            <a:r>
              <a:rPr lang="en-US" dirty="0" smtClean="0">
                <a:effectLst/>
              </a:rPr>
              <a:t>NSDA</a:t>
            </a:r>
          </a:p>
          <a:p>
            <a:pPr marL="18288" lvl="0" indent="0">
              <a:buNone/>
            </a:pPr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Two competitors team up to deliver a ten-minute performance of a published play or story</a:t>
            </a:r>
            <a:r>
              <a:rPr lang="en-US" dirty="0" smtClean="0">
                <a:effectLst/>
              </a:rPr>
              <a:t>.</a:t>
            </a:r>
          </a:p>
          <a:p>
            <a:pPr marL="18288" lvl="0" indent="0">
              <a:buNone/>
            </a:pPr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No props or costumes are used. </a:t>
            </a:r>
            <a:endParaRPr lang="en-US" dirty="0" smtClean="0">
              <a:effectLst/>
            </a:endParaRPr>
          </a:p>
          <a:p>
            <a:pPr marL="18288" lvl="0" indent="0">
              <a:buNone/>
            </a:pPr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Performances may also include an introduction written by the students to contextualize the performance and state the title and author</a:t>
            </a:r>
            <a:r>
              <a:rPr lang="en-US" dirty="0" smtClean="0">
                <a:effectLst/>
              </a:rPr>
              <a:t>.</a:t>
            </a:r>
          </a:p>
          <a:p>
            <a:pPr marL="18288" lvl="0" indent="0">
              <a:buNone/>
            </a:pPr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Duo entry must consider how the literature would work for both members of the team</a:t>
            </a:r>
            <a:r>
              <a:rPr lang="en-US" dirty="0" smtClean="0">
                <a:effectLst/>
              </a:rPr>
              <a:t>.</a:t>
            </a:r>
          </a:p>
          <a:p>
            <a:pPr marL="18288" lvl="0" indent="0">
              <a:buNone/>
            </a:pPr>
            <a:endParaRPr lang="en-US" dirty="0">
              <a:effectLst/>
            </a:endParaRPr>
          </a:p>
          <a:p>
            <a:r>
              <a:rPr lang="en-US" dirty="0">
                <a:effectLst/>
              </a:rPr>
              <a:t>Duo Interpretation allows for students to do humorous, dramatic, or pieces that combine both into the performance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439386"/>
            <a:ext cx="7543800" cy="914400"/>
          </a:xfrm>
        </p:spPr>
        <p:txBody>
          <a:bodyPr/>
          <a:lstStyle/>
          <a:p>
            <a:pPr algn="ctr"/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795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rke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00" r="-24500"/>
          <a:stretch>
            <a:fillRect/>
          </a:stretch>
        </p:blipFill>
        <p:spPr>
          <a:xfrm>
            <a:off x="-2335973" y="-344958"/>
            <a:ext cx="13780671" cy="758907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60446" y="6585562"/>
            <a:ext cx="1144470" cy="407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4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163</TotalTime>
  <Words>162</Words>
  <Application>Microsoft Macintosh PowerPoint</Application>
  <PresentationFormat>On-screen Show (4:3)</PresentationFormat>
  <Paragraphs>47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Elemental</vt:lpstr>
      <vt:lpstr>Duo Interpretation</vt:lpstr>
      <vt:lpstr>STRUCTURE</vt:lpstr>
      <vt:lpstr>Rules</vt:lpstr>
      <vt:lpstr>A Step From Heaven</vt:lpstr>
      <vt:lpstr>Review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Duo Interpretation</dc:title>
  <dc:creator>Derek Kenney</dc:creator>
  <cp:lastModifiedBy>Derek Kenney</cp:lastModifiedBy>
  <cp:revision>22</cp:revision>
  <dcterms:created xsi:type="dcterms:W3CDTF">2015-09-04T00:22:34Z</dcterms:created>
  <dcterms:modified xsi:type="dcterms:W3CDTF">2020-11-18T04:54:44Z</dcterms:modified>
</cp:coreProperties>
</file>